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19" r:id="rId2"/>
    <p:sldId id="320" r:id="rId3"/>
    <p:sldId id="321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4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369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523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8626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0792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0310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71971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7851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5187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04868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3931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661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899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298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60053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6525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5752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8169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8587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5810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6703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99188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9849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620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1949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8579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481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7687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6763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698515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194772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500626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534006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245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1065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00264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996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352723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4064328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441037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9106286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478806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80779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855081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593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6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3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879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5/11/2025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892198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171004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91168922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559395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474962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7125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0520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200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6627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5/11/2025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994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>
          <p15:clr>
            <a:srgbClr val="A4A3A4"/>
          </p15:clr>
        </p15:guide>
        <p15:guide id="27" orient="horz" pos="1152">
          <p15:clr>
            <a:srgbClr val="547EBF"/>
          </p15:clr>
        </p15:guide>
        <p15:guide id="28" pos="7440">
          <p15:clr>
            <a:srgbClr val="547EBF"/>
          </p15:clr>
        </p15:guide>
        <p15:guide id="29" orient="horz" pos="4080">
          <p15:clr>
            <a:srgbClr val="547EBF"/>
          </p15:clr>
        </p15:guide>
        <p15:guide id="30">
          <p15:clr>
            <a:srgbClr val="547EBF"/>
          </p15:clr>
        </p15:guide>
        <p15:guide id="31" pos="7680">
          <p15:clr>
            <a:srgbClr val="547EBF"/>
          </p15:clr>
        </p15:guide>
        <p15:guide id="32" pos="528">
          <p15:clr>
            <a:srgbClr val="547EBF"/>
          </p15:clr>
        </p15:guide>
        <p15:guide id="33" pos="6912">
          <p15:clr>
            <a:srgbClr val="547EBF"/>
          </p15:clr>
        </p15:guide>
        <p15:guide id="34" orient="horz" pos="240">
          <p15:clr>
            <a:srgbClr val="547EBF"/>
          </p15:clr>
        </p15:guide>
        <p15:guide id="35" orient="horz" pos="552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BE1B3-474F-D110-BAD7-4D78EBC8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for Attention</a:t>
            </a:r>
          </a:p>
        </p:txBody>
      </p:sp>
      <p:pic>
        <p:nvPicPr>
          <p:cNvPr id="8" name="Picture Placeholder 7" descr="A close-up of a building">
            <a:extLst>
              <a:ext uri="{FF2B5EF4-FFF2-40B4-BE49-F238E27FC236}">
                <a16:creationId xmlns:a16="http://schemas.microsoft.com/office/drawing/2014/main" id="{06B91585-3AF9-DD3A-DC39-2BCFC2367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647" y="2662000"/>
            <a:ext cx="3871623" cy="355176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A9125-83DF-A70A-A024-4E849963BA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Ask audience-centered questions to trigger active thinking.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Use relatable analogies and personal stories to build trust.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Show live AI demos to spark curiosity and keep the energy high.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Allow interaction through polls or quick exercises with generative AI tools.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007FB-6075-C704-F7E5-4F6DD2FD9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3859A7-84EB-4384-87AF-59CC16704CF8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5/11/2025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7501D-D6CD-29A2-36D5-7BCAF9A10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057153-B650-4DEB-B370-79DDCFDCE93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390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0B7E4-87D1-9DF8-2BCD-A68172322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visuals matter</a:t>
            </a:r>
          </a:p>
        </p:txBody>
      </p:sp>
      <p:pic>
        <p:nvPicPr>
          <p:cNvPr id="8" name="Picture Placeholder 7" descr="A low angle view of a building">
            <a:extLst>
              <a:ext uri="{FF2B5EF4-FFF2-40B4-BE49-F238E27FC236}">
                <a16:creationId xmlns:a16="http://schemas.microsoft.com/office/drawing/2014/main" id="{AFF7F30A-06E2-1254-EFDC-365D67894AF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219047-1F62-2428-464F-F9BE9A699E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Visuals simplify complex AI concepts and reduce cognitive load.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Diagrams and model architecture graphics help explain workflows.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Real-time visual outputs (e.g., heatmaps, token attention) add credibility.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Using consistent colors and icons enhances brand recognition.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4E01D7-D5A2-573E-0B3E-82CCD82A9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F77D0-C28E-4573-88F0-0A30FF98888E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5/11/2025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B564D-A64D-582E-17B4-676B584068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057153-B650-4DEB-B370-79DDCFDCE93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0878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772CC0-A365-8B67-EA9E-C84F5A5F7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98" y="640077"/>
            <a:ext cx="5459444" cy="2084268"/>
          </a:xfrm>
        </p:spPr>
        <p:txBody>
          <a:bodyPr/>
          <a:lstStyle/>
          <a:p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in the Age of AI</a:t>
            </a:r>
          </a:p>
        </p:txBody>
      </p:sp>
      <p:pic>
        <p:nvPicPr>
          <p:cNvPr id="8" name="Picture Placeholder 7" descr="A low angle view of tall buildings">
            <a:extLst>
              <a:ext uri="{FF2B5EF4-FFF2-40B4-BE49-F238E27FC236}">
                <a16:creationId xmlns:a16="http://schemas.microsoft.com/office/drawing/2014/main" id="{D24D9590-5A4E-FE7F-83D6-3CBCB27BACF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159126"/>
            <a:ext cx="4577463" cy="3698875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69D249-34C3-C482-7691-9B2D9A143F3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28012" y="968048"/>
            <a:ext cx="5783472" cy="557368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Vary your tone and pacing when explaining technical AI concepts.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Move purposefully and maintain eye contact to emphasize key insights.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React to audience cues—clarify, pause, or elaborate when needed.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Practice with AI-powered feedback tools to refine timing and clarity.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63A608-904D-88FA-EBB4-49403924EE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A01C0A-2BB6-49E7-91A3-DCB9F9F5958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779A0-27E4-B632-3A06-707A14EEC95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157344-9CC7-412D-8C20-072BE86D5A11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5/11/2025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2072281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153</Words>
  <Application>Microsoft Office PowerPoint</Application>
  <PresentationFormat>와이드스크린</PresentationFormat>
  <Paragraphs>30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7" baseType="lpstr">
      <vt:lpstr>Arial</vt:lpstr>
      <vt:lpstr>Arial Black</vt:lpstr>
      <vt:lpstr>Avenir Next LT Pro Light</vt:lpstr>
      <vt:lpstr>light_modernist</vt:lpstr>
      <vt:lpstr>Designing for Attention</vt:lpstr>
      <vt:lpstr>Why visuals matter</vt:lpstr>
      <vt:lpstr>Presentation  in the Age of AI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정규단</cp:lastModifiedBy>
  <cp:revision>1</cp:revision>
  <dcterms:created xsi:type="dcterms:W3CDTF">2025-05-07T16:41:31Z</dcterms:created>
  <dcterms:modified xsi:type="dcterms:W3CDTF">2025-05-10T15:11:00Z</dcterms:modified>
</cp:coreProperties>
</file>